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0691813" cy="7559675"/>
  <p:notesSz cx="6858000" cy="9144000"/>
  <p:defaultTextStyle>
    <a:defPPr>
      <a:defRPr lang="nl-NL"/>
    </a:defPPr>
    <a:lvl1pPr marL="0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1pPr>
    <a:lvl2pPr marL="521437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2pPr>
    <a:lvl3pPr marL="1042873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3pPr>
    <a:lvl4pPr marL="1564310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4pPr>
    <a:lvl5pPr marL="2085746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5pPr>
    <a:lvl6pPr marL="2607183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6pPr>
    <a:lvl7pPr marL="3128620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7pPr>
    <a:lvl8pPr marL="3650056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8pPr>
    <a:lvl9pPr marL="4171493" algn="l" defTabSz="521437" rtl="0" eaLnBrk="1" latinLnBrk="0" hangingPunct="1">
      <a:defRPr sz="205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 userDrawn="1">
          <p15:clr>
            <a:srgbClr val="A4A3A4"/>
          </p15:clr>
        </p15:guide>
        <p15:guide id="2" pos="336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A4C4"/>
    <a:srgbClr val="000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726" autoAdjust="0"/>
  </p:normalViewPr>
  <p:slideViewPr>
    <p:cSldViewPr snapToGrid="0" snapToObjects="1">
      <p:cViewPr varScale="1">
        <p:scale>
          <a:sx n="61" d="100"/>
          <a:sy n="61" d="100"/>
        </p:scale>
        <p:origin x="1098" y="78"/>
      </p:cViewPr>
      <p:guideLst>
        <p:guide orient="horz" pos="238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51393" y="3968831"/>
            <a:ext cx="9916398" cy="1113479"/>
          </a:xfrm>
        </p:spPr>
        <p:txBody>
          <a:bodyPr/>
          <a:lstStyle>
            <a:lvl1pPr>
              <a:defRPr sz="3968" b="1">
                <a:solidFill>
                  <a:srgbClr val="15A4C4"/>
                </a:solidFill>
              </a:defRPr>
            </a:lvl1pPr>
          </a:lstStyle>
          <a:p>
            <a:r>
              <a:rPr lang="nl-NL" dirty="0"/>
              <a:t>Titelstijl van model bewerken</a:t>
            </a:r>
          </a:p>
        </p:txBody>
      </p:sp>
      <p:sp>
        <p:nvSpPr>
          <p:cNvPr id="3" name="Subtitel 2"/>
          <p:cNvSpPr>
            <a:spLocks noGrp="1"/>
          </p:cNvSpPr>
          <p:nvPr>
            <p:ph type="subTitle" idx="1"/>
          </p:nvPr>
        </p:nvSpPr>
        <p:spPr>
          <a:xfrm>
            <a:off x="551393" y="5261603"/>
            <a:ext cx="9916397" cy="1606754"/>
          </a:xfrm>
        </p:spPr>
        <p:txBody>
          <a:bodyPr/>
          <a:lstStyle>
            <a:lvl1pPr marL="0" indent="0" algn="l">
              <a:buNone/>
              <a:defRPr sz="2205">
                <a:solidFill>
                  <a:srgbClr val="000028"/>
                </a:solidFill>
                <a:latin typeface="Century Gothic" pitchFamily="34" charset="0"/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titelstijl van het model te bewerken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34591" y="3809544"/>
            <a:ext cx="9998124" cy="96429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l-NL" dirty="0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34591" y="4912974"/>
            <a:ext cx="9998124" cy="20450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503972" rtl="0" eaLnBrk="1" latinLnBrk="0" hangingPunct="1"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7979" indent="-377979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ct val="20000"/>
        </a:spcBef>
        <a:buFont typeface="Arial"/>
        <a:buChar char="–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ct val="20000"/>
        </a:spcBef>
        <a:buFont typeface="Arial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ct val="20000"/>
        </a:spcBef>
        <a:buFont typeface="Arial"/>
        <a:buChar char="–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ct val="20000"/>
        </a:spcBef>
        <a:buFont typeface="Arial"/>
        <a:buChar char="»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ct val="20000"/>
        </a:spcBef>
        <a:buFont typeface="Arial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3B04292E-3AF8-7B81-398F-8BE1FE26AC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l-NL" dirty="0"/>
              <a:t>Best Poster Presentation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70E017F9-0EFB-8B3D-57ED-265A4CAFDE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nl-NL" sz="3600" b="1" dirty="0" err="1"/>
              <a:t>Alicja</a:t>
            </a:r>
            <a:r>
              <a:rPr lang="nl-NL" sz="3600" b="1" dirty="0"/>
              <a:t> </a:t>
            </a:r>
            <a:r>
              <a:rPr lang="nl-NL" sz="3600" b="1" dirty="0" err="1"/>
              <a:t>Sójka</a:t>
            </a:r>
            <a:endParaRPr lang="nl-NL" sz="3600" b="1" dirty="0"/>
          </a:p>
          <a:p>
            <a:pPr algn="ctr"/>
            <a:r>
              <a:rPr lang="nl-NL" sz="2800" b="1" dirty="0"/>
              <a:t>“Analysis of DMD gene </a:t>
            </a:r>
            <a:r>
              <a:rPr lang="nl-NL" sz="2800" b="1" dirty="0" err="1"/>
              <a:t>polymorphism</a:t>
            </a:r>
            <a:r>
              <a:rPr lang="nl-NL" sz="2800" b="1" dirty="0"/>
              <a:t> in </a:t>
            </a:r>
            <a:r>
              <a:rPr lang="nl-NL" sz="2800" b="1" dirty="0" err="1"/>
              <a:t>the</a:t>
            </a:r>
            <a:r>
              <a:rPr lang="nl-NL" sz="2800" b="1" dirty="0"/>
              <a:t> </a:t>
            </a:r>
            <a:r>
              <a:rPr lang="nl-NL" sz="2800" b="1" dirty="0" err="1"/>
              <a:t>domestic</a:t>
            </a:r>
            <a:r>
              <a:rPr lang="nl-NL" sz="2800" b="1" dirty="0"/>
              <a:t> dog-in </a:t>
            </a:r>
            <a:r>
              <a:rPr lang="nl-NL" sz="2800" b="1" dirty="0" err="1"/>
              <a:t>silico</a:t>
            </a:r>
            <a:r>
              <a:rPr lang="nl-NL" sz="2800" b="1" dirty="0"/>
              <a:t> </a:t>
            </a:r>
            <a:r>
              <a:rPr lang="nl-NL" sz="2800" b="1" dirty="0" err="1"/>
              <a:t>study</a:t>
            </a:r>
            <a:r>
              <a:rPr lang="nl-NL" sz="2800" b="1" dirty="0"/>
              <a:t>”</a:t>
            </a:r>
          </a:p>
          <a:p>
            <a:endParaRPr lang="nl-NL" dirty="0"/>
          </a:p>
          <a:p>
            <a:endParaRPr lang="nl-NL" dirty="0"/>
          </a:p>
          <a:p>
            <a:endParaRPr lang="nl-NL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ivie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3e63c3-72c6-41a3-b4df-6d3743c02245" xsi:nil="true"/>
    <lcf76f155ced4ddcb4097134ff3c332f xmlns="02b25e66-016e-4b79-b161-8a2c247d8742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4256EC4CEAAC42BFF34558303CC0F4" ma:contentTypeVersion="16" ma:contentTypeDescription="Een nieuw document maken." ma:contentTypeScope="" ma:versionID="a77c01f0bf12b5356312e933533fbc41">
  <xsd:schema xmlns:xsd="http://www.w3.org/2001/XMLSchema" xmlns:xs="http://www.w3.org/2001/XMLSchema" xmlns:p="http://schemas.microsoft.com/office/2006/metadata/properties" xmlns:ns2="02b25e66-016e-4b79-b161-8a2c247d8742" xmlns:ns3="743e63c3-72c6-41a3-b4df-6d3743c02245" targetNamespace="http://schemas.microsoft.com/office/2006/metadata/properties" ma:root="true" ma:fieldsID="002ce8d18190d7515bbc5c026c8cafd8" ns2:_="" ns3:_="">
    <xsd:import namespace="02b25e66-016e-4b79-b161-8a2c247d8742"/>
    <xsd:import namespace="743e63c3-72c6-41a3-b4df-6d3743c0224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b25e66-016e-4b79-b161-8a2c247d87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Afbeeldingtags" ma:readOnly="false" ma:fieldId="{5cf76f15-5ced-4ddc-b409-7134ff3c332f}" ma:taxonomyMulti="true" ma:sspId="b59c2dce-2b7c-4da6-831f-7b29328c180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3e63c3-72c6-41a3-b4df-6d3743c0224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0a8bcdd-89ba-4ed7-97df-c2600050d2ca}" ma:internalName="TaxCatchAll" ma:showField="CatchAllData" ma:web="743e63c3-72c6-41a3-b4df-6d3743c022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157F0D3-90FF-4A88-A4FA-6C3B56B124D2}">
  <ds:schemaRefs>
    <ds:schemaRef ds:uri="http://schemas.microsoft.com/office/2006/metadata/properties"/>
    <ds:schemaRef ds:uri="http://schemas.microsoft.com/office/infopath/2007/PartnerControls"/>
    <ds:schemaRef ds:uri="743e63c3-72c6-41a3-b4df-6d3743c02245"/>
    <ds:schemaRef ds:uri="02b25e66-016e-4b79-b161-8a2c247d8742"/>
  </ds:schemaRefs>
</ds:datastoreItem>
</file>

<file path=customXml/itemProps2.xml><?xml version="1.0" encoding="utf-8"?>
<ds:datastoreItem xmlns:ds="http://schemas.openxmlformats.org/officeDocument/2006/customXml" ds:itemID="{0385C698-253C-4A35-B58E-530CEC2730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2b25e66-016e-4b79-b161-8a2c247d8742"/>
    <ds:schemaRef ds:uri="743e63c3-72c6-41a3-b4df-6d3743c022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D80F2F-BFC7-49ED-A024-06FA4C7999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</Words>
  <Application>Microsoft Office PowerPoint</Application>
  <PresentationFormat>Custom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Georgia</vt:lpstr>
      <vt:lpstr>Office-thema</vt:lpstr>
      <vt:lpstr>Best Poster Presentation</vt:lpstr>
    </vt:vector>
  </TitlesOfParts>
  <Company>ep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Emilio Perez</dc:creator>
  <cp:lastModifiedBy>Barbara Riond</cp:lastModifiedBy>
  <cp:revision>30</cp:revision>
  <cp:lastPrinted>2023-09-29T08:12:38Z</cp:lastPrinted>
  <dcterms:created xsi:type="dcterms:W3CDTF">2017-06-27T06:56:52Z</dcterms:created>
  <dcterms:modified xsi:type="dcterms:W3CDTF">2026-09-22T07:43:12Z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0x010100094256EC4CEAAC42BFF34558303CC0F4</vt:lpwstr>
  </property>
  <property fmtid="{D5CDD505-2E9C-101B-9397-08002B2CF9AE}" pid="3" name="Order">
    <vt:r8>495600</vt:r8>
  </property>
  <property fmtid="{D5CDD505-2E9C-101B-9397-08002B2CF9AE}" pid="4" name="MediaServiceImageTags">
    <vt:lpwstr/>
  </property>
</Properties>
</file>