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0287000" cy="6858000" type="35mm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88" y="-108"/>
      </p:cViewPr>
      <p:guideLst>
        <p:guide orient="horz" pos="216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9"/>
            <a:ext cx="382587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274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71525" y="1873250"/>
            <a:ext cx="874395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7274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D864B-4E1D-4892-B5DE-DADB015BEF89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55836"/>
      </p:ext>
    </p:extLst>
  </p:cSld>
  <p:clrMapOvr>
    <a:masterClrMapping/>
  </p:clrMapOvr>
  <p:transition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B9FBB-1EB4-4EFC-BACE-7E771AECD3FB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970865"/>
      </p:ext>
    </p:extLst>
  </p:cSld>
  <p:clrMapOvr>
    <a:masterClrMapping/>
  </p:clrMapOvr>
  <p:transition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7813"/>
            <a:ext cx="2314575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3" y="277813"/>
            <a:ext cx="6791325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5E118-7FE2-4C97-9393-4AD6FC4664BA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70643"/>
      </p:ext>
    </p:extLst>
  </p:cSld>
  <p:clrMapOvr>
    <a:masterClrMapping/>
  </p:clrMapOvr>
  <p:transition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B2F01-3F86-4561-8973-7F5D87661600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51784"/>
      </p:ext>
    </p:extLst>
  </p:cSld>
  <p:clrMapOvr>
    <a:masterClrMapping/>
  </p:clrMapOvr>
  <p:transition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4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DFA08-60FA-4509-A849-CC08F01B3324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47260"/>
      </p:ext>
    </p:extLst>
  </p:cSld>
  <p:clrMapOvr>
    <a:masterClrMapping/>
  </p:clrMapOvr>
  <p:transition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1600204"/>
            <a:ext cx="455295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600204"/>
            <a:ext cx="455295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EB96F-1A09-4D39-8EBD-EC9B2E43CFF5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12285"/>
      </p:ext>
    </p:extLst>
  </p:cSld>
  <p:clrMapOvr>
    <a:masterClrMapping/>
  </p:clrMapOvr>
  <p:transition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2CABD-53B1-4A5A-9906-53E1C10EBBA1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610966"/>
      </p:ext>
    </p:extLst>
  </p:cSld>
  <p:clrMapOvr>
    <a:masterClrMapping/>
  </p:clrMapOvr>
  <p:transition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F1C52-F0B9-4092-8322-A05FF2EFE119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732019"/>
      </p:ext>
    </p:extLst>
  </p:cSld>
  <p:clrMapOvr>
    <a:masterClrMapping/>
  </p:clrMapOvr>
  <p:transition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670FF-4F0C-4F8A-BAD3-D973A3C49F5A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65487"/>
      </p:ext>
    </p:extLst>
  </p:cSld>
  <p:clrMapOvr>
    <a:masterClrMapping/>
  </p:clrMapOvr>
  <p:transition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4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2" y="1435103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2CAF6-CD7E-4575-9499-59F53F315B11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901514"/>
      </p:ext>
    </p:extLst>
  </p:cSld>
  <p:clrMapOvr>
    <a:masterClrMapping/>
  </p:clrMapOvr>
  <p:transition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17146-FEAE-4EDE-8383-CA0D72609523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332414"/>
      </p:ext>
    </p:extLst>
  </p:cSld>
  <p:clrMapOvr>
    <a:masterClrMapping/>
  </p:clrMapOvr>
  <p:transition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9"/>
            <a:ext cx="3825875" cy="2949575"/>
            <a:chOff x="0" y="2458"/>
            <a:chExt cx="2142" cy="1858"/>
          </a:xfrm>
        </p:grpSpPr>
        <p:sp>
          <p:nvSpPr>
            <p:cNvPr id="3717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172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277817"/>
            <a:ext cx="92583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7172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600204"/>
            <a:ext cx="92583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7172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6248400"/>
            <a:ext cx="240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7172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7172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40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1A96BA-10BA-4FFB-BD4F-E2348DC939DB}" type="slidenum">
              <a:rPr lang="fr-F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8575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2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340769"/>
            <a:ext cx="10287000" cy="8731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ECVCP Examination </a:t>
            </a:r>
            <a:r>
              <a:rPr lang="en-US" sz="4000" dirty="0" smtClean="0"/>
              <a:t>2019</a:t>
            </a:r>
            <a:endParaRPr lang="en-US" sz="4000" dirty="0" smtClean="0"/>
          </a:p>
          <a:p>
            <a:pPr eaLnBrk="1" hangingPunct="1">
              <a:defRPr/>
            </a:pPr>
            <a:r>
              <a:rPr lang="en-US" sz="4000" dirty="0" smtClean="0"/>
              <a:t>Schedule</a:t>
            </a:r>
          </a:p>
          <a:p>
            <a:pPr eaLnBrk="1" hangingPunct="1">
              <a:defRPr/>
            </a:pPr>
            <a:r>
              <a:rPr lang="de-CH" sz="4000" dirty="0" err="1" smtClean="0"/>
              <a:t>October</a:t>
            </a:r>
            <a:r>
              <a:rPr lang="de-CH" sz="4000" dirty="0" smtClean="0"/>
              <a:t>, </a:t>
            </a:r>
            <a:r>
              <a:rPr lang="de-CH" sz="4000" dirty="0" err="1" smtClean="0"/>
              <a:t>Saturday</a:t>
            </a:r>
            <a:r>
              <a:rPr lang="de-CH" sz="4000" dirty="0" smtClean="0"/>
              <a:t> </a:t>
            </a:r>
            <a:r>
              <a:rPr lang="de-CH" sz="4000" dirty="0" smtClean="0"/>
              <a:t>12</a:t>
            </a:r>
            <a:r>
              <a:rPr lang="de-CH" sz="4000" dirty="0" smtClean="0"/>
              <a:t>th </a:t>
            </a:r>
            <a:r>
              <a:rPr lang="de-CH" sz="4000" dirty="0" smtClean="0"/>
              <a:t>– </a:t>
            </a:r>
            <a:r>
              <a:rPr lang="de-CH" sz="4000" dirty="0" err="1" smtClean="0"/>
              <a:t>Sunday</a:t>
            </a:r>
            <a:r>
              <a:rPr lang="de-CH" sz="4000" dirty="0" smtClean="0"/>
              <a:t> </a:t>
            </a:r>
            <a:r>
              <a:rPr lang="de-CH" sz="4000" dirty="0" smtClean="0"/>
              <a:t>13</a:t>
            </a:r>
            <a:r>
              <a:rPr lang="de-CH" sz="4000" dirty="0" smtClean="0"/>
              <a:t>th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3291550332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Agenda</a:t>
            </a:r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2963" y="1628780"/>
            <a:ext cx="9752012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First day: 		Saturday, 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October 12th</a:t>
            </a:r>
            <a:endParaRPr lang="en-US" dirty="0" smtClean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 eaLnBrk="1" hangingPunct="1">
              <a:defRPr/>
            </a:pPr>
            <a:r>
              <a:rPr lang="en-US" sz="3200" dirty="0" smtClean="0"/>
              <a:t>Morning: 	Haematology </a:t>
            </a:r>
          </a:p>
          <a:p>
            <a:pPr lvl="1" eaLnBrk="1" hangingPunct="1">
              <a:defRPr/>
            </a:pPr>
            <a:r>
              <a:rPr lang="en-US" sz="3200" dirty="0" smtClean="0"/>
              <a:t>Afternoon: 	General clinical pathology</a:t>
            </a:r>
          </a:p>
          <a:p>
            <a:pPr lvl="1" eaLnBrk="1" hangingPunct="1">
              <a:defRPr/>
            </a:pPr>
            <a:endParaRPr lang="en-US" sz="3200" dirty="0" smtClean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Second day: 		Sunday, 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October 13th</a:t>
            </a:r>
            <a:endParaRPr lang="en-US" dirty="0" smtClean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 eaLnBrk="1" hangingPunct="1">
              <a:defRPr/>
            </a:pPr>
            <a:r>
              <a:rPr lang="en-US" sz="3200" dirty="0" smtClean="0"/>
              <a:t>Morning: 	Cytology</a:t>
            </a:r>
          </a:p>
          <a:p>
            <a:pPr lvl="1" eaLnBrk="1" hangingPunct="1">
              <a:defRPr/>
            </a:pPr>
            <a:r>
              <a:rPr lang="en-US" sz="3200" dirty="0" smtClean="0"/>
              <a:t>Afternoon: 	Clinical biochemistry</a:t>
            </a:r>
          </a:p>
        </p:txBody>
      </p:sp>
    </p:spTree>
    <p:extLst>
      <p:ext uri="{BB962C8B-B14F-4D97-AF65-F5344CB8AC3E}">
        <p14:creationId xmlns:p14="http://schemas.microsoft.com/office/powerpoint/2010/main" val="101765786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Saturday morning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Haematology</a:t>
            </a:r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685" y="2930901"/>
            <a:ext cx="10112375" cy="381046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08:00-08:30	(30mn) 	Introduction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08:30-09:30	(1h)</a:t>
            </a:r>
            <a:r>
              <a:rPr lang="en-US" sz="2800" dirty="0" smtClean="0"/>
              <a:t> 	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1 = 40 MCQ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09:30-09:45	(15mn) 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09:45-10:15</a:t>
            </a:r>
            <a:r>
              <a:rPr lang="en-US" sz="2800" dirty="0" smtClean="0"/>
              <a:t> 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(30mn)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2 = 20 PIQ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10:15-10:30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10:30-12:30</a:t>
            </a:r>
            <a:r>
              <a:rPr lang="en-US" sz="2800" dirty="0" smtClean="0"/>
              <a:t> 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(2h)	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3 = 10 GS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60%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12:30-13:30	(1h)		Lunch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655668" y="1772816"/>
            <a:ext cx="3499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PIQ= </a:t>
            </a:r>
            <a:r>
              <a:rPr lang="it-IT" dirty="0" err="1" smtClean="0"/>
              <a:t>projected</a:t>
            </a:r>
            <a:r>
              <a:rPr lang="it-IT" dirty="0" smtClean="0"/>
              <a:t> image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GS= </a:t>
            </a:r>
            <a:r>
              <a:rPr lang="it-IT" dirty="0" err="1" smtClean="0"/>
              <a:t>glass</a:t>
            </a:r>
            <a:r>
              <a:rPr lang="it-IT" dirty="0" smtClean="0"/>
              <a:t> </a:t>
            </a:r>
            <a:r>
              <a:rPr lang="it-IT" dirty="0" err="1" smtClean="0"/>
              <a:t>slides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264796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Saturday afternoon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General clinical pathology</a:t>
            </a:r>
          </a:p>
        </p:txBody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735" y="3573016"/>
            <a:ext cx="10174289" cy="2448272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13:30-15-00	(90mn)	Part 1 = 60 MCQ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/>
              <a:t>15:00-15:20 	(20mn)	Break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15:20-16:40</a:t>
            </a:r>
            <a:r>
              <a:rPr lang="en-US" dirty="0" smtClean="0"/>
              <a:t> 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(80mn)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2 = 4 SA 	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655668" y="2278613"/>
            <a:ext cx="3499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SA = Short </a:t>
            </a:r>
            <a:r>
              <a:rPr lang="it-IT" dirty="0" err="1" smtClean="0"/>
              <a:t>answer</a:t>
            </a:r>
            <a:r>
              <a:rPr lang="it-IT" dirty="0" smtClean="0"/>
              <a:t> </a:t>
            </a:r>
            <a:r>
              <a:rPr lang="it-IT" dirty="0" err="1" smtClean="0"/>
              <a:t>essay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898923938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260648"/>
            <a:ext cx="92583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Sunday morning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Cytology</a:t>
            </a:r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4626" y="2858893"/>
            <a:ext cx="10112375" cy="337841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08:20-09:00 	(40mn)	Part 1 = 25 MCQ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09:00-09:15 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09:15-09:45</a:t>
            </a:r>
            <a:r>
              <a:rPr lang="en-US" sz="2800" dirty="0" smtClean="0"/>
              <a:t> 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(30mn)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2 = 25  PIQ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09:45-10:00 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10:00-13:00	(3h)		Part 3 = 15 GS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60%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13:00-14:00	(1h)		Lunch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655668" y="1268760"/>
            <a:ext cx="3499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PIQ= </a:t>
            </a:r>
            <a:r>
              <a:rPr lang="it-IT" dirty="0" err="1" smtClean="0"/>
              <a:t>projected</a:t>
            </a:r>
            <a:r>
              <a:rPr lang="it-IT" dirty="0" smtClean="0"/>
              <a:t> image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GS= </a:t>
            </a:r>
            <a:r>
              <a:rPr lang="it-IT" dirty="0" err="1" smtClean="0"/>
              <a:t>glass</a:t>
            </a:r>
            <a:r>
              <a:rPr lang="it-IT" dirty="0" smtClean="0"/>
              <a:t> </a:t>
            </a:r>
            <a:r>
              <a:rPr lang="it-IT" dirty="0" err="1" smtClean="0"/>
              <a:t>slides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26371564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Sunday afternoon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Clinical biochemistry</a:t>
            </a:r>
          </a:p>
        </p:txBody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4626" y="3146925"/>
            <a:ext cx="10112375" cy="229829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14:00-15:15</a:t>
            </a:r>
            <a:r>
              <a:rPr lang="en-US" dirty="0" smtClean="0"/>
              <a:t> 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(75mn)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1 = 50 MCQ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15:15-15:30 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15:30-17:30	(2h) 		Part 2 = 4 CC	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655668" y="1772816"/>
            <a:ext cx="3550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CC = </a:t>
            </a:r>
            <a:r>
              <a:rPr lang="it-IT" dirty="0" err="1"/>
              <a:t>c</a:t>
            </a:r>
            <a:r>
              <a:rPr lang="it-IT" dirty="0" err="1" smtClean="0"/>
              <a:t>linical</a:t>
            </a:r>
            <a:r>
              <a:rPr lang="it-IT" dirty="0" smtClean="0"/>
              <a:t> </a:t>
            </a:r>
            <a:r>
              <a:rPr lang="it-IT" dirty="0" err="1" smtClean="0"/>
              <a:t>biochemistry</a:t>
            </a:r>
            <a:r>
              <a:rPr lang="it-IT" dirty="0" smtClean="0"/>
              <a:t> </a:t>
            </a:r>
            <a:r>
              <a:rPr lang="it-IT" dirty="0" err="1" smtClean="0"/>
              <a:t>cases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661664765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83</Words>
  <Application>Microsoft Office PowerPoint</Application>
  <PresentationFormat>Diapositives 35 mm</PresentationFormat>
  <Paragraphs>44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Orbit</vt:lpstr>
      <vt:lpstr>Présentation PowerPoint</vt:lpstr>
      <vt:lpstr>Agenda</vt:lpstr>
      <vt:lpstr>Agenda: Saturday morning Haematology</vt:lpstr>
      <vt:lpstr>Agenda: Saturday afternoon General clinical pathology</vt:lpstr>
      <vt:lpstr>Agenda: Sunday morning Cytology</vt:lpstr>
      <vt:lpstr>Agenda: Sunday afternoon Clinical biochemistry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Alessia</dc:creator>
  <cp:lastModifiedBy>Catherine Trumel</cp:lastModifiedBy>
  <cp:revision>6</cp:revision>
  <dcterms:created xsi:type="dcterms:W3CDTF">2014-03-05T17:13:55Z</dcterms:created>
  <dcterms:modified xsi:type="dcterms:W3CDTF">2019-09-26T05:35:07Z</dcterms:modified>
</cp:coreProperties>
</file>