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0" autoAdjust="0"/>
    <p:restoredTop sz="94660"/>
  </p:normalViewPr>
  <p:slideViewPr>
    <p:cSldViewPr snapToGrid="0">
      <p:cViewPr varScale="1">
        <p:scale>
          <a:sx n="87" d="100"/>
          <a:sy n="87" d="100"/>
        </p:scale>
        <p:origin x="-136" y="-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26/07/18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047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26/07/18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525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26/07/18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7934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26/07/18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902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26/07/18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623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26/07/18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801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26/07/18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592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26/07/18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83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26/07/18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856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26/07/18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668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26/07/18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772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26/07/18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656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26/07/18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738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26/07/18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89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26/07/18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703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26/07/18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586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26/07/18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05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93E0946-F76A-4B24-BEBB-DE689E44AD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ECVCP </a:t>
            </a:r>
            <a:r>
              <a:rPr lang="fr-FR" dirty="0" err="1"/>
              <a:t>examination</a:t>
            </a:r>
            <a:r>
              <a:rPr lang="fr-FR" dirty="0"/>
              <a:t> 2018 Schedule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D55DFE53-AA5C-42A8-B220-933FF41767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September, Saturday 22th – Sunday 23TH</a:t>
            </a:r>
          </a:p>
          <a:p>
            <a:r>
              <a:rPr lang="en-US" dirty="0"/>
              <a:t>École </a:t>
            </a:r>
            <a:r>
              <a:rPr lang="en-US" dirty="0" err="1"/>
              <a:t>Nationale</a:t>
            </a:r>
            <a:r>
              <a:rPr lang="en-US" dirty="0"/>
              <a:t> </a:t>
            </a:r>
            <a:r>
              <a:rPr lang="en-US" dirty="0" err="1"/>
              <a:t>Vétérinaire</a:t>
            </a:r>
            <a:r>
              <a:rPr lang="en-US" dirty="0"/>
              <a:t> de Toulouse – Room 6.3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1112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4AE4F9A-7B4F-4333-8F38-52AD4D830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Agenda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5E908BC8-9AD4-4EEF-9E95-88CFFCEADA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 First day: September, Saturday 22TH</a:t>
            </a:r>
          </a:p>
          <a:p>
            <a:pPr lvl="1"/>
            <a:r>
              <a:rPr lang="en-US" sz="2400" dirty="0"/>
              <a:t>Morning: </a:t>
            </a:r>
            <a:r>
              <a:rPr lang="en-US" sz="2400" dirty="0" err="1"/>
              <a:t>Haematology</a:t>
            </a:r>
            <a:endParaRPr lang="en-US" sz="2400" dirty="0"/>
          </a:p>
          <a:p>
            <a:pPr lvl="1"/>
            <a:r>
              <a:rPr lang="en-US" sz="2400" dirty="0"/>
              <a:t> Afternoon: General Clinical Pathology</a:t>
            </a:r>
          </a:p>
          <a:p>
            <a:pPr lvl="1"/>
            <a:endParaRPr lang="en-US" sz="2400" dirty="0"/>
          </a:p>
          <a:p>
            <a:r>
              <a:rPr lang="en-US" sz="2800" dirty="0"/>
              <a:t>Second day: September, Sunday 23TH</a:t>
            </a:r>
          </a:p>
          <a:p>
            <a:pPr lvl="1"/>
            <a:r>
              <a:rPr lang="en-US" sz="2400" dirty="0"/>
              <a:t>Morning: Cytology</a:t>
            </a:r>
          </a:p>
          <a:p>
            <a:pPr lvl="1"/>
            <a:r>
              <a:rPr lang="en-US" sz="2400" dirty="0"/>
              <a:t>Afternoon: Clinical Biochemistry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451881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A1CD1C6-6744-498B-91BB-452E708C9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Agenda: Saturday </a:t>
            </a:r>
            <a:r>
              <a:rPr lang="fr-FR" dirty="0" err="1"/>
              <a:t>morning</a:t>
            </a:r>
            <a:r>
              <a:rPr lang="fr-FR" dirty="0"/>
              <a:t> </a:t>
            </a:r>
            <a:r>
              <a:rPr lang="fr-FR" dirty="0" err="1">
                <a:solidFill>
                  <a:srgbClr val="C00000"/>
                </a:solidFill>
              </a:rPr>
              <a:t>Haematology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5684EBBF-D425-4E2B-BADB-EC24CC1E3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sz="2400" dirty="0"/>
              <a:t>8:00-8:30 (30mn) Introduction</a:t>
            </a:r>
          </a:p>
          <a:p>
            <a:r>
              <a:rPr lang="fr-FR" sz="2400" b="1" u="sng" dirty="0"/>
              <a:t>8:30-9:30 (1h) Part 1 = 40 Multiple </a:t>
            </a:r>
            <a:r>
              <a:rPr lang="fr-FR" sz="2400" b="1" u="sng" dirty="0" err="1"/>
              <a:t>Choice</a:t>
            </a:r>
            <a:r>
              <a:rPr lang="fr-FR" sz="2400" b="1" u="sng" dirty="0"/>
              <a:t> Questions 20%</a:t>
            </a:r>
          </a:p>
          <a:p>
            <a:r>
              <a:rPr lang="fr-FR" sz="2400" dirty="0"/>
              <a:t>9:30-9:45 (15mn) Break</a:t>
            </a:r>
          </a:p>
          <a:p>
            <a:r>
              <a:rPr lang="fr-FR" sz="2400" b="1" u="sng" dirty="0"/>
              <a:t>9:45-10:15 (30mn) Part 2 = 20 </a:t>
            </a:r>
            <a:r>
              <a:rPr lang="fr-FR" sz="2400" b="1" u="sng" dirty="0" err="1"/>
              <a:t>Projected</a:t>
            </a:r>
            <a:r>
              <a:rPr lang="fr-FR" sz="2400" b="1" u="sng" dirty="0"/>
              <a:t> Images Questions 20%</a:t>
            </a:r>
          </a:p>
          <a:p>
            <a:r>
              <a:rPr lang="fr-FR" sz="2400" dirty="0"/>
              <a:t>10:15-10:30 (15mn) Break</a:t>
            </a:r>
          </a:p>
          <a:p>
            <a:r>
              <a:rPr lang="fr-FR" sz="2400" b="1" u="sng" dirty="0"/>
              <a:t>10:30-12:30 (2h) Part 3 = 10 Glass Slides 60%</a:t>
            </a:r>
          </a:p>
          <a:p>
            <a:r>
              <a:rPr lang="fr-FR" sz="2400" dirty="0"/>
              <a:t>12:30-13:30 (1h) Lunch</a:t>
            </a:r>
          </a:p>
          <a:p>
            <a:endParaRPr lang="fr-FR" sz="2400" dirty="0"/>
          </a:p>
          <a:p>
            <a:pPr marL="0" indent="0">
              <a:buNone/>
            </a:pPr>
            <a:r>
              <a:rPr lang="fr-FR" sz="2400" dirty="0"/>
              <a:t>Microscopes Nikon E200 </a:t>
            </a:r>
            <a:r>
              <a:rPr lang="fr-FR" sz="2400" dirty="0" err="1"/>
              <a:t>with</a:t>
            </a:r>
            <a:r>
              <a:rPr lang="fr-FR" sz="2400" dirty="0"/>
              <a:t> objectives x10, x20, x40, x100 </a:t>
            </a:r>
            <a:r>
              <a:rPr lang="fr-FR" sz="2400" dirty="0" err="1"/>
              <a:t>oil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410975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E35A7347-5BD8-4088-AFC8-88DDBAE0C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Agenda: Saturday afternoon </a:t>
            </a:r>
            <a:br>
              <a:rPr lang="en-US" dirty="0"/>
            </a:br>
            <a:r>
              <a:rPr lang="en-US" dirty="0">
                <a:solidFill>
                  <a:srgbClr val="C00000"/>
                </a:solidFill>
              </a:rPr>
              <a:t>General Clinical Pathology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8BC5D797-3F57-4C24-A676-4CE4C8FA8E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b="1" u="sng" dirty="0"/>
              <a:t>13:30-15:00 (90mn) Part 1 = 60 Multiple Choice Questions 50%</a:t>
            </a:r>
          </a:p>
          <a:p>
            <a:r>
              <a:rPr lang="en-US" sz="2200" dirty="0"/>
              <a:t>15:00-15:20 (15mn) Break</a:t>
            </a:r>
          </a:p>
          <a:p>
            <a:r>
              <a:rPr lang="en-US" sz="2200" b="1" u="sng" dirty="0"/>
              <a:t>15:20-16:40 (80mn) Part 2 = 4 Short Answer Essays 50% </a:t>
            </a:r>
            <a:endParaRPr lang="fr-FR" sz="2200" b="1" u="sng" dirty="0"/>
          </a:p>
        </p:txBody>
      </p:sp>
    </p:spTree>
    <p:extLst>
      <p:ext uri="{BB962C8B-B14F-4D97-AF65-F5344CB8AC3E}">
        <p14:creationId xmlns:p14="http://schemas.microsoft.com/office/powerpoint/2010/main" val="856529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EF860F24-B96F-4D4B-81E8-F7BD0001F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Agenda: Sunday </a:t>
            </a:r>
            <a:r>
              <a:rPr lang="fr-FR" dirty="0" err="1"/>
              <a:t>morning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 err="1">
                <a:solidFill>
                  <a:srgbClr val="C00000"/>
                </a:solidFill>
              </a:rPr>
              <a:t>Cytology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D3EEB85F-7B23-4306-BB4A-293857F534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200" b="1" u="sng" dirty="0"/>
              <a:t>8:20-9:00 (40mn) Part 1 = 25 Multiple </a:t>
            </a:r>
            <a:r>
              <a:rPr lang="fr-FR" sz="2200" b="1" u="sng" dirty="0" err="1"/>
              <a:t>Choice</a:t>
            </a:r>
            <a:r>
              <a:rPr lang="fr-FR" sz="2200" b="1" u="sng" dirty="0"/>
              <a:t> Questions 20%</a:t>
            </a:r>
          </a:p>
          <a:p>
            <a:r>
              <a:rPr lang="fr-FR" sz="2200" dirty="0"/>
              <a:t>9:00-9:15 (15mn) Break</a:t>
            </a:r>
          </a:p>
          <a:p>
            <a:r>
              <a:rPr lang="fr-FR" sz="2200" b="1" u="sng" dirty="0"/>
              <a:t>9:15-9:45 (30mn) Part 2 = 25 </a:t>
            </a:r>
            <a:r>
              <a:rPr lang="fr-FR" sz="2200" b="1" u="sng" dirty="0" err="1"/>
              <a:t>Projected</a:t>
            </a:r>
            <a:r>
              <a:rPr lang="fr-FR" sz="2200" b="1" u="sng" dirty="0"/>
              <a:t> Images Questions 20%</a:t>
            </a:r>
          </a:p>
          <a:p>
            <a:r>
              <a:rPr lang="fr-FR" sz="2200" dirty="0"/>
              <a:t>9:45-10:00 (15mn) Break</a:t>
            </a:r>
          </a:p>
          <a:p>
            <a:r>
              <a:rPr lang="fr-FR" sz="2200" b="1" u="sng" dirty="0"/>
              <a:t>10:00-13:00 (3h) Part 3 = 15 Glass Slides 60%</a:t>
            </a:r>
          </a:p>
          <a:p>
            <a:r>
              <a:rPr lang="fr-FR" sz="2200" dirty="0"/>
              <a:t>13:00-14:00 (1h) Lunch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Microscopes Nikon E200 </a:t>
            </a:r>
            <a:r>
              <a:rPr lang="fr-FR" dirty="0" err="1"/>
              <a:t>with</a:t>
            </a:r>
            <a:r>
              <a:rPr lang="fr-FR" dirty="0"/>
              <a:t> objectives x10, x20, x40, x100 </a:t>
            </a:r>
            <a:r>
              <a:rPr lang="fr-FR" dirty="0" err="1"/>
              <a:t>oil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1024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92A3AD93-E3C2-4BCC-AF33-825FB6EF0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Agenda: Sunday afternoon Clinical </a:t>
            </a:r>
            <a:r>
              <a:rPr lang="en-US" dirty="0">
                <a:solidFill>
                  <a:srgbClr val="C00000"/>
                </a:solidFill>
              </a:rPr>
              <a:t>Biochemistry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FDA17978-DE6C-4162-85CE-073861538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b="1" u="sng" dirty="0"/>
              <a:t>14:00-15:15 (75mn) Part 1 = 50 Multiple Choice Questions 50%</a:t>
            </a:r>
          </a:p>
          <a:p>
            <a:r>
              <a:rPr lang="en-US" sz="2200" dirty="0"/>
              <a:t>15:15-15:30 (15mn) Break</a:t>
            </a:r>
          </a:p>
          <a:p>
            <a:r>
              <a:rPr lang="en-US" sz="2200" b="1" u="sng" dirty="0"/>
              <a:t>15:30-17:30 (2h) Part 2 = 4 Clinical Biochemistry Cases 50% </a:t>
            </a:r>
            <a:endParaRPr lang="fr-FR" sz="2200" b="1" u="sng" dirty="0"/>
          </a:p>
        </p:txBody>
      </p:sp>
    </p:spTree>
    <p:extLst>
      <p:ext uri="{BB962C8B-B14F-4D97-AF65-F5344CB8AC3E}">
        <p14:creationId xmlns:p14="http://schemas.microsoft.com/office/powerpoint/2010/main" val="410577880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Brin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</TotalTime>
  <Words>383</Words>
  <Application>Microsoft Macintosh PowerPoint</Application>
  <PresentationFormat>Custom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Brin</vt:lpstr>
      <vt:lpstr>ECVCP examination 2018 Schedule </vt:lpstr>
      <vt:lpstr>Agenda</vt:lpstr>
      <vt:lpstr>Agenda: Saturday morning Haematology</vt:lpstr>
      <vt:lpstr>Agenda: Saturday afternoon  General Clinical Pathology</vt:lpstr>
      <vt:lpstr>Agenda: Sunday morning  Cytology</vt:lpstr>
      <vt:lpstr>Agenda: Sunday afternoon Clinical Biochemistry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ECVCP examination 2017 Schedule</dc:title>
  <dc:creator>Eve Ramery</dc:creator>
  <cp:lastModifiedBy>Francesco  Cian</cp:lastModifiedBy>
  <cp:revision>3</cp:revision>
  <dcterms:created xsi:type="dcterms:W3CDTF">2018-07-26T15:13:56Z</dcterms:created>
  <dcterms:modified xsi:type="dcterms:W3CDTF">2018-07-26T15:34:29Z</dcterms:modified>
</cp:coreProperties>
</file>